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Fără stil, fără grilă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Fără stil, grilă tabel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18B9F3-C126-4F46-BC16-80FDB3DE0598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o-RO"/>
        </a:p>
      </dgm:t>
    </dgm:pt>
    <dgm:pt modelId="{8CE6A5C5-F83F-4186-9D3D-D30F8F3EF785}">
      <dgm:prSet phldrT="[Text]" phldr="1"/>
      <dgm:spPr/>
      <dgm:t>
        <a:bodyPr/>
        <a:lstStyle/>
        <a:p>
          <a:endParaRPr lang="ro-RO"/>
        </a:p>
      </dgm:t>
    </dgm:pt>
    <dgm:pt modelId="{91945564-687F-4CD8-BC11-FEA3ACB30827}" type="parTrans" cxnId="{F3636550-E4D2-440D-AAB9-689D1CAEDED8}">
      <dgm:prSet/>
      <dgm:spPr/>
      <dgm:t>
        <a:bodyPr/>
        <a:lstStyle/>
        <a:p>
          <a:endParaRPr lang="ro-RO"/>
        </a:p>
      </dgm:t>
    </dgm:pt>
    <dgm:pt modelId="{31CD0932-B4CC-49BF-B1C6-342C1B30F1AD}" type="sibTrans" cxnId="{F3636550-E4D2-440D-AAB9-689D1CAEDED8}">
      <dgm:prSet/>
      <dgm:spPr/>
      <dgm:t>
        <a:bodyPr/>
        <a:lstStyle/>
        <a:p>
          <a:endParaRPr lang="ro-RO"/>
        </a:p>
      </dgm:t>
    </dgm:pt>
    <dgm:pt modelId="{19AA0E3A-6D7E-42B7-B5D1-779598C592DA}">
      <dgm:prSet phldrT="[Text]" phldr="1"/>
      <dgm:spPr/>
      <dgm:t>
        <a:bodyPr/>
        <a:lstStyle/>
        <a:p>
          <a:endParaRPr lang="ro-RO"/>
        </a:p>
      </dgm:t>
    </dgm:pt>
    <dgm:pt modelId="{41C0F420-1E77-4216-9371-AB359E06F883}" type="parTrans" cxnId="{6EB3E16D-B79B-4059-808C-19069A6E26D9}">
      <dgm:prSet/>
      <dgm:spPr/>
      <dgm:t>
        <a:bodyPr/>
        <a:lstStyle/>
        <a:p>
          <a:endParaRPr lang="ro-RO"/>
        </a:p>
      </dgm:t>
    </dgm:pt>
    <dgm:pt modelId="{BD8B80C2-EE35-4B47-B835-550291D833E2}" type="sibTrans" cxnId="{6EB3E16D-B79B-4059-808C-19069A6E26D9}">
      <dgm:prSet/>
      <dgm:spPr/>
      <dgm:t>
        <a:bodyPr/>
        <a:lstStyle/>
        <a:p>
          <a:endParaRPr lang="ro-RO"/>
        </a:p>
      </dgm:t>
    </dgm:pt>
    <dgm:pt modelId="{C172C21D-3F4F-4AD1-B863-1B614B974067}">
      <dgm:prSet phldrT="[Text]" phldr="1"/>
      <dgm:spPr/>
      <dgm:t>
        <a:bodyPr/>
        <a:lstStyle/>
        <a:p>
          <a:endParaRPr lang="ro-RO"/>
        </a:p>
      </dgm:t>
    </dgm:pt>
    <dgm:pt modelId="{6911E11F-B060-4D9A-9465-E5048BE48588}" type="parTrans" cxnId="{15653CF0-2379-408F-8D57-4F896B5FFB11}">
      <dgm:prSet/>
      <dgm:spPr/>
      <dgm:t>
        <a:bodyPr/>
        <a:lstStyle/>
        <a:p>
          <a:endParaRPr lang="ro-RO"/>
        </a:p>
      </dgm:t>
    </dgm:pt>
    <dgm:pt modelId="{3A9AF9FD-89C9-4876-8128-B38710ECE6DF}" type="sibTrans" cxnId="{15653CF0-2379-408F-8D57-4F896B5FFB11}">
      <dgm:prSet/>
      <dgm:spPr/>
      <dgm:t>
        <a:bodyPr/>
        <a:lstStyle/>
        <a:p>
          <a:endParaRPr lang="ro-RO"/>
        </a:p>
      </dgm:t>
    </dgm:pt>
    <dgm:pt modelId="{DBAA7C83-1A6A-4164-8EF0-A0B0F1EDE681}">
      <dgm:prSet phldrT="[Text]" phldr="1"/>
      <dgm:spPr/>
      <dgm:t>
        <a:bodyPr/>
        <a:lstStyle/>
        <a:p>
          <a:endParaRPr lang="ro-RO"/>
        </a:p>
      </dgm:t>
    </dgm:pt>
    <dgm:pt modelId="{DF921D81-87B9-45D0-AF0A-A42185582AD6}" type="parTrans" cxnId="{4AFCC288-BE18-42CF-9459-47CC20E71024}">
      <dgm:prSet/>
      <dgm:spPr/>
      <dgm:t>
        <a:bodyPr/>
        <a:lstStyle/>
        <a:p>
          <a:endParaRPr lang="ro-RO"/>
        </a:p>
      </dgm:t>
    </dgm:pt>
    <dgm:pt modelId="{83F640E2-347C-4DE4-8218-1D1984AA877F}" type="sibTrans" cxnId="{4AFCC288-BE18-42CF-9459-47CC20E71024}">
      <dgm:prSet/>
      <dgm:spPr/>
      <dgm:t>
        <a:bodyPr/>
        <a:lstStyle/>
        <a:p>
          <a:endParaRPr lang="ro-RO"/>
        </a:p>
      </dgm:t>
    </dgm:pt>
    <dgm:pt modelId="{7A1F0AED-BF1A-4BC8-B5D1-5955592C13F2}">
      <dgm:prSet phldrT="[Text]" phldr="1"/>
      <dgm:spPr/>
      <dgm:t>
        <a:bodyPr/>
        <a:lstStyle/>
        <a:p>
          <a:endParaRPr lang="ro-RO"/>
        </a:p>
      </dgm:t>
    </dgm:pt>
    <dgm:pt modelId="{E81F9674-9098-4071-8690-5BF286D4F888}" type="parTrans" cxnId="{EC039EBD-D5B2-4711-A109-2A5DD3A5218C}">
      <dgm:prSet/>
      <dgm:spPr/>
      <dgm:t>
        <a:bodyPr/>
        <a:lstStyle/>
        <a:p>
          <a:endParaRPr lang="ro-RO"/>
        </a:p>
      </dgm:t>
    </dgm:pt>
    <dgm:pt modelId="{F2A24EC2-BF15-4A20-8A07-D559F3B3E042}" type="sibTrans" cxnId="{EC039EBD-D5B2-4711-A109-2A5DD3A5218C}">
      <dgm:prSet/>
      <dgm:spPr/>
      <dgm:t>
        <a:bodyPr/>
        <a:lstStyle/>
        <a:p>
          <a:endParaRPr lang="ro-RO"/>
        </a:p>
      </dgm:t>
    </dgm:pt>
    <dgm:pt modelId="{73EBA7E2-B1C4-4FC2-A967-4D94A6771E57}" type="pres">
      <dgm:prSet presAssocID="{E418B9F3-C126-4F46-BC16-80FDB3DE059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D616297-D98F-4EDA-87A0-E11C3D56C686}" type="pres">
      <dgm:prSet presAssocID="{8CE6A5C5-F83F-4186-9D3D-D30F8F3EF785}" presName="centerShape" presStyleLbl="node0" presStyleIdx="0" presStyleCnt="1"/>
      <dgm:spPr/>
    </dgm:pt>
    <dgm:pt modelId="{C1F8D4B6-B073-4544-B38C-3AA14D4ABB5B}" type="pres">
      <dgm:prSet presAssocID="{19AA0E3A-6D7E-42B7-B5D1-779598C592DA}" presName="node" presStyleLbl="node1" presStyleIdx="0" presStyleCnt="4">
        <dgm:presLayoutVars>
          <dgm:bulletEnabled val="1"/>
        </dgm:presLayoutVars>
      </dgm:prSet>
      <dgm:spPr/>
    </dgm:pt>
    <dgm:pt modelId="{BD4D4B68-1597-4A65-9180-1C56FD49A6E0}" type="pres">
      <dgm:prSet presAssocID="{19AA0E3A-6D7E-42B7-B5D1-779598C592DA}" presName="dummy" presStyleCnt="0"/>
      <dgm:spPr/>
    </dgm:pt>
    <dgm:pt modelId="{D3802009-DB08-4394-9B08-B661C770E493}" type="pres">
      <dgm:prSet presAssocID="{BD8B80C2-EE35-4B47-B835-550291D833E2}" presName="sibTrans" presStyleLbl="sibTrans2D1" presStyleIdx="0" presStyleCnt="4"/>
      <dgm:spPr/>
    </dgm:pt>
    <dgm:pt modelId="{D649A5B1-79E9-4521-B261-16668B154377}" type="pres">
      <dgm:prSet presAssocID="{C172C21D-3F4F-4AD1-B863-1B614B974067}" presName="node" presStyleLbl="node1" presStyleIdx="1" presStyleCnt="4">
        <dgm:presLayoutVars>
          <dgm:bulletEnabled val="1"/>
        </dgm:presLayoutVars>
      </dgm:prSet>
      <dgm:spPr/>
    </dgm:pt>
    <dgm:pt modelId="{2C3EC1B7-C4E7-4D33-98E8-04AE8C5FCB60}" type="pres">
      <dgm:prSet presAssocID="{C172C21D-3F4F-4AD1-B863-1B614B974067}" presName="dummy" presStyleCnt="0"/>
      <dgm:spPr/>
    </dgm:pt>
    <dgm:pt modelId="{B3338EAF-2A46-4C78-B3C0-C9F55A34B1A1}" type="pres">
      <dgm:prSet presAssocID="{3A9AF9FD-89C9-4876-8128-B38710ECE6DF}" presName="sibTrans" presStyleLbl="sibTrans2D1" presStyleIdx="1" presStyleCnt="4"/>
      <dgm:spPr/>
    </dgm:pt>
    <dgm:pt modelId="{B00DC4F9-7150-4A19-8440-37BAEF7F33FC}" type="pres">
      <dgm:prSet presAssocID="{DBAA7C83-1A6A-4164-8EF0-A0B0F1EDE681}" presName="node" presStyleLbl="node1" presStyleIdx="2" presStyleCnt="4">
        <dgm:presLayoutVars>
          <dgm:bulletEnabled val="1"/>
        </dgm:presLayoutVars>
      </dgm:prSet>
      <dgm:spPr/>
    </dgm:pt>
    <dgm:pt modelId="{9D4B7CF8-2527-4CED-A293-4E5D237D53B0}" type="pres">
      <dgm:prSet presAssocID="{DBAA7C83-1A6A-4164-8EF0-A0B0F1EDE681}" presName="dummy" presStyleCnt="0"/>
      <dgm:spPr/>
    </dgm:pt>
    <dgm:pt modelId="{9FC6B971-7560-4171-9DF3-4834E454CBC5}" type="pres">
      <dgm:prSet presAssocID="{83F640E2-347C-4DE4-8218-1D1984AA877F}" presName="sibTrans" presStyleLbl="sibTrans2D1" presStyleIdx="2" presStyleCnt="4"/>
      <dgm:spPr/>
    </dgm:pt>
    <dgm:pt modelId="{0496CAB4-BE65-4EE9-94BD-4DBCAE355C41}" type="pres">
      <dgm:prSet presAssocID="{7A1F0AED-BF1A-4BC8-B5D1-5955592C13F2}" presName="node" presStyleLbl="node1" presStyleIdx="3" presStyleCnt="4">
        <dgm:presLayoutVars>
          <dgm:bulletEnabled val="1"/>
        </dgm:presLayoutVars>
      </dgm:prSet>
      <dgm:spPr/>
    </dgm:pt>
    <dgm:pt modelId="{7DE16B55-EE5A-4ED0-8FEF-8710D54813C9}" type="pres">
      <dgm:prSet presAssocID="{7A1F0AED-BF1A-4BC8-B5D1-5955592C13F2}" presName="dummy" presStyleCnt="0"/>
      <dgm:spPr/>
    </dgm:pt>
    <dgm:pt modelId="{710DE39F-F8FE-4F86-989D-A1C197205BAB}" type="pres">
      <dgm:prSet presAssocID="{F2A24EC2-BF15-4A20-8A07-D559F3B3E042}" presName="sibTrans" presStyleLbl="sibTrans2D1" presStyleIdx="3" presStyleCnt="4"/>
      <dgm:spPr/>
    </dgm:pt>
  </dgm:ptLst>
  <dgm:cxnLst>
    <dgm:cxn modelId="{E199DC7B-BBD8-4A5E-B7AB-852037BC9A4F}" type="presOf" srcId="{19AA0E3A-6D7E-42B7-B5D1-779598C592DA}" destId="{C1F8D4B6-B073-4544-B38C-3AA14D4ABB5B}" srcOrd="0" destOrd="0" presId="urn:microsoft.com/office/officeart/2005/8/layout/radial6"/>
    <dgm:cxn modelId="{F3636550-E4D2-440D-AAB9-689D1CAEDED8}" srcId="{E418B9F3-C126-4F46-BC16-80FDB3DE0598}" destId="{8CE6A5C5-F83F-4186-9D3D-D30F8F3EF785}" srcOrd="0" destOrd="0" parTransId="{91945564-687F-4CD8-BC11-FEA3ACB30827}" sibTransId="{31CD0932-B4CC-49BF-B1C6-342C1B30F1AD}"/>
    <dgm:cxn modelId="{FD1CF482-A99F-43A8-AFA1-DE04BAB85C43}" type="presOf" srcId="{83F640E2-347C-4DE4-8218-1D1984AA877F}" destId="{9FC6B971-7560-4171-9DF3-4834E454CBC5}" srcOrd="0" destOrd="0" presId="urn:microsoft.com/office/officeart/2005/8/layout/radial6"/>
    <dgm:cxn modelId="{DC002A30-23A1-4467-B058-CAB1C5DF7DA7}" type="presOf" srcId="{BD8B80C2-EE35-4B47-B835-550291D833E2}" destId="{D3802009-DB08-4394-9B08-B661C770E493}" srcOrd="0" destOrd="0" presId="urn:microsoft.com/office/officeart/2005/8/layout/radial6"/>
    <dgm:cxn modelId="{6EB3E16D-B79B-4059-808C-19069A6E26D9}" srcId="{8CE6A5C5-F83F-4186-9D3D-D30F8F3EF785}" destId="{19AA0E3A-6D7E-42B7-B5D1-779598C592DA}" srcOrd="0" destOrd="0" parTransId="{41C0F420-1E77-4216-9371-AB359E06F883}" sibTransId="{BD8B80C2-EE35-4B47-B835-550291D833E2}"/>
    <dgm:cxn modelId="{15653CF0-2379-408F-8D57-4F896B5FFB11}" srcId="{8CE6A5C5-F83F-4186-9D3D-D30F8F3EF785}" destId="{C172C21D-3F4F-4AD1-B863-1B614B974067}" srcOrd="1" destOrd="0" parTransId="{6911E11F-B060-4D9A-9465-E5048BE48588}" sibTransId="{3A9AF9FD-89C9-4876-8128-B38710ECE6DF}"/>
    <dgm:cxn modelId="{8C64EA2C-E988-4A93-A6F6-E943B0C52C4C}" type="presOf" srcId="{E418B9F3-C126-4F46-BC16-80FDB3DE0598}" destId="{73EBA7E2-B1C4-4FC2-A967-4D94A6771E57}" srcOrd="0" destOrd="0" presId="urn:microsoft.com/office/officeart/2005/8/layout/radial6"/>
    <dgm:cxn modelId="{EC039EBD-D5B2-4711-A109-2A5DD3A5218C}" srcId="{8CE6A5C5-F83F-4186-9D3D-D30F8F3EF785}" destId="{7A1F0AED-BF1A-4BC8-B5D1-5955592C13F2}" srcOrd="3" destOrd="0" parTransId="{E81F9674-9098-4071-8690-5BF286D4F888}" sibTransId="{F2A24EC2-BF15-4A20-8A07-D559F3B3E042}"/>
    <dgm:cxn modelId="{35457CF3-573B-4701-9954-D430110BDE81}" type="presOf" srcId="{DBAA7C83-1A6A-4164-8EF0-A0B0F1EDE681}" destId="{B00DC4F9-7150-4A19-8440-37BAEF7F33FC}" srcOrd="0" destOrd="0" presId="urn:microsoft.com/office/officeart/2005/8/layout/radial6"/>
    <dgm:cxn modelId="{C2C86827-CABB-43D6-8FCE-1D4DF8783FBB}" type="presOf" srcId="{3A9AF9FD-89C9-4876-8128-B38710ECE6DF}" destId="{B3338EAF-2A46-4C78-B3C0-C9F55A34B1A1}" srcOrd="0" destOrd="0" presId="urn:microsoft.com/office/officeart/2005/8/layout/radial6"/>
    <dgm:cxn modelId="{DF382340-BCDE-4602-B4B9-302792F479C7}" type="presOf" srcId="{F2A24EC2-BF15-4A20-8A07-D559F3B3E042}" destId="{710DE39F-F8FE-4F86-989D-A1C197205BAB}" srcOrd="0" destOrd="0" presId="urn:microsoft.com/office/officeart/2005/8/layout/radial6"/>
    <dgm:cxn modelId="{29D3B1FD-37B5-4DCE-83A2-9ABEC263DC46}" type="presOf" srcId="{C172C21D-3F4F-4AD1-B863-1B614B974067}" destId="{D649A5B1-79E9-4521-B261-16668B154377}" srcOrd="0" destOrd="0" presId="urn:microsoft.com/office/officeart/2005/8/layout/radial6"/>
    <dgm:cxn modelId="{4AFCC288-BE18-42CF-9459-47CC20E71024}" srcId="{8CE6A5C5-F83F-4186-9D3D-D30F8F3EF785}" destId="{DBAA7C83-1A6A-4164-8EF0-A0B0F1EDE681}" srcOrd="2" destOrd="0" parTransId="{DF921D81-87B9-45D0-AF0A-A42185582AD6}" sibTransId="{83F640E2-347C-4DE4-8218-1D1984AA877F}"/>
    <dgm:cxn modelId="{086B800E-856B-44C1-A986-BDA658B49C91}" type="presOf" srcId="{8CE6A5C5-F83F-4186-9D3D-D30F8F3EF785}" destId="{0D616297-D98F-4EDA-87A0-E11C3D56C686}" srcOrd="0" destOrd="0" presId="urn:microsoft.com/office/officeart/2005/8/layout/radial6"/>
    <dgm:cxn modelId="{3D860223-877A-48B6-A11A-64EC574B90A1}" type="presOf" srcId="{7A1F0AED-BF1A-4BC8-B5D1-5955592C13F2}" destId="{0496CAB4-BE65-4EE9-94BD-4DBCAE355C41}" srcOrd="0" destOrd="0" presId="urn:microsoft.com/office/officeart/2005/8/layout/radial6"/>
    <dgm:cxn modelId="{BB3F59B6-E10B-467E-ADB1-35684F1BEA90}" type="presParOf" srcId="{73EBA7E2-B1C4-4FC2-A967-4D94A6771E57}" destId="{0D616297-D98F-4EDA-87A0-E11C3D56C686}" srcOrd="0" destOrd="0" presId="urn:microsoft.com/office/officeart/2005/8/layout/radial6"/>
    <dgm:cxn modelId="{9D3FE993-8EDA-4FA4-9BA7-7134BB0E968E}" type="presParOf" srcId="{73EBA7E2-B1C4-4FC2-A967-4D94A6771E57}" destId="{C1F8D4B6-B073-4544-B38C-3AA14D4ABB5B}" srcOrd="1" destOrd="0" presId="urn:microsoft.com/office/officeart/2005/8/layout/radial6"/>
    <dgm:cxn modelId="{3269CD36-BFE6-49A3-A6D6-F49FFC0CF9A2}" type="presParOf" srcId="{73EBA7E2-B1C4-4FC2-A967-4D94A6771E57}" destId="{BD4D4B68-1597-4A65-9180-1C56FD49A6E0}" srcOrd="2" destOrd="0" presId="urn:microsoft.com/office/officeart/2005/8/layout/radial6"/>
    <dgm:cxn modelId="{45E91159-8E04-458E-BAC6-BDBE75ADB630}" type="presParOf" srcId="{73EBA7E2-B1C4-4FC2-A967-4D94A6771E57}" destId="{D3802009-DB08-4394-9B08-B661C770E493}" srcOrd="3" destOrd="0" presId="urn:microsoft.com/office/officeart/2005/8/layout/radial6"/>
    <dgm:cxn modelId="{1FCE66B4-98EA-4748-9748-00E92FD489C4}" type="presParOf" srcId="{73EBA7E2-B1C4-4FC2-A967-4D94A6771E57}" destId="{D649A5B1-79E9-4521-B261-16668B154377}" srcOrd="4" destOrd="0" presId="urn:microsoft.com/office/officeart/2005/8/layout/radial6"/>
    <dgm:cxn modelId="{CFE41433-DB92-4EFF-8BA5-690AB96B01DA}" type="presParOf" srcId="{73EBA7E2-B1C4-4FC2-A967-4D94A6771E57}" destId="{2C3EC1B7-C4E7-4D33-98E8-04AE8C5FCB60}" srcOrd="5" destOrd="0" presId="urn:microsoft.com/office/officeart/2005/8/layout/radial6"/>
    <dgm:cxn modelId="{E2EB70B8-B1BA-4B3D-81C8-BFC3F96C3C5A}" type="presParOf" srcId="{73EBA7E2-B1C4-4FC2-A967-4D94A6771E57}" destId="{B3338EAF-2A46-4C78-B3C0-C9F55A34B1A1}" srcOrd="6" destOrd="0" presId="urn:microsoft.com/office/officeart/2005/8/layout/radial6"/>
    <dgm:cxn modelId="{343272EC-B0A8-43FA-AEEB-84F687C21EF9}" type="presParOf" srcId="{73EBA7E2-B1C4-4FC2-A967-4D94A6771E57}" destId="{B00DC4F9-7150-4A19-8440-37BAEF7F33FC}" srcOrd="7" destOrd="0" presId="urn:microsoft.com/office/officeart/2005/8/layout/radial6"/>
    <dgm:cxn modelId="{0456A039-F663-4F48-899F-F6CD81225B9A}" type="presParOf" srcId="{73EBA7E2-B1C4-4FC2-A967-4D94A6771E57}" destId="{9D4B7CF8-2527-4CED-A293-4E5D237D53B0}" srcOrd="8" destOrd="0" presId="urn:microsoft.com/office/officeart/2005/8/layout/radial6"/>
    <dgm:cxn modelId="{E4B5FA82-590E-4AB9-8250-3612DB37BDE6}" type="presParOf" srcId="{73EBA7E2-B1C4-4FC2-A967-4D94A6771E57}" destId="{9FC6B971-7560-4171-9DF3-4834E454CBC5}" srcOrd="9" destOrd="0" presId="urn:microsoft.com/office/officeart/2005/8/layout/radial6"/>
    <dgm:cxn modelId="{86F58407-572A-45D7-8B8E-3877D7E69EDD}" type="presParOf" srcId="{73EBA7E2-B1C4-4FC2-A967-4D94A6771E57}" destId="{0496CAB4-BE65-4EE9-94BD-4DBCAE355C41}" srcOrd="10" destOrd="0" presId="urn:microsoft.com/office/officeart/2005/8/layout/radial6"/>
    <dgm:cxn modelId="{57BC10EB-3551-4675-A2C4-897B39F0AD45}" type="presParOf" srcId="{73EBA7E2-B1C4-4FC2-A967-4D94A6771E57}" destId="{7DE16B55-EE5A-4ED0-8FEF-8710D54813C9}" srcOrd="11" destOrd="0" presId="urn:microsoft.com/office/officeart/2005/8/layout/radial6"/>
    <dgm:cxn modelId="{C25A220E-EAC4-45AC-8E11-CE7018327C6B}" type="presParOf" srcId="{73EBA7E2-B1C4-4FC2-A967-4D94A6771E57}" destId="{710DE39F-F8FE-4F86-989D-A1C197205BA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DE39F-F8FE-4F86-989D-A1C197205BAB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6B971-7560-4171-9DF3-4834E454CBC5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338EAF-2A46-4C78-B3C0-C9F55A34B1A1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802009-DB08-4394-9B08-B661C770E493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16297-D98F-4EDA-87A0-E11C3D56C686}">
      <dsp:nvSpPr>
        <dsp:cNvPr id="0" name=""/>
        <dsp:cNvSpPr/>
      </dsp:nvSpPr>
      <dsp:spPr>
        <a:xfrm>
          <a:off x="2328416" y="1312416"/>
          <a:ext cx="1439167" cy="1439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3200" kern="1200"/>
        </a:p>
      </dsp:txBody>
      <dsp:txXfrm>
        <a:off x="2539177" y="1523177"/>
        <a:ext cx="1017645" cy="1017645"/>
      </dsp:txXfrm>
    </dsp:sp>
    <dsp:sp modelId="{C1F8D4B6-B073-4544-B38C-3AA14D4ABB5B}">
      <dsp:nvSpPr>
        <dsp:cNvPr id="0" name=""/>
        <dsp:cNvSpPr/>
      </dsp:nvSpPr>
      <dsp:spPr>
        <a:xfrm>
          <a:off x="2544291" y="1843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200" kern="1200"/>
        </a:p>
      </dsp:txBody>
      <dsp:txXfrm>
        <a:off x="2691824" y="149376"/>
        <a:ext cx="712351" cy="712351"/>
      </dsp:txXfrm>
    </dsp:sp>
    <dsp:sp modelId="{D649A5B1-79E9-4521-B261-16668B154377}">
      <dsp:nvSpPr>
        <dsp:cNvPr id="0" name=""/>
        <dsp:cNvSpPr/>
      </dsp:nvSpPr>
      <dsp:spPr>
        <a:xfrm>
          <a:off x="4070738" y="1528291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200" kern="1200"/>
        </a:p>
      </dsp:txBody>
      <dsp:txXfrm>
        <a:off x="4218271" y="1675824"/>
        <a:ext cx="712351" cy="712351"/>
      </dsp:txXfrm>
    </dsp:sp>
    <dsp:sp modelId="{B00DC4F9-7150-4A19-8440-37BAEF7F33FC}">
      <dsp:nvSpPr>
        <dsp:cNvPr id="0" name=""/>
        <dsp:cNvSpPr/>
      </dsp:nvSpPr>
      <dsp:spPr>
        <a:xfrm>
          <a:off x="2544291" y="3054738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200" kern="1200"/>
        </a:p>
      </dsp:txBody>
      <dsp:txXfrm>
        <a:off x="2691824" y="3202271"/>
        <a:ext cx="712351" cy="712351"/>
      </dsp:txXfrm>
    </dsp:sp>
    <dsp:sp modelId="{0496CAB4-BE65-4EE9-94BD-4DBCAE355C41}">
      <dsp:nvSpPr>
        <dsp:cNvPr id="0" name=""/>
        <dsp:cNvSpPr/>
      </dsp:nvSpPr>
      <dsp:spPr>
        <a:xfrm>
          <a:off x="1017843" y="1528291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2200" kern="1200"/>
        </a:p>
      </dsp:txBody>
      <dsp:txXfrm>
        <a:off x="1165376" y="1675824"/>
        <a:ext cx="712351" cy="712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0621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7861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477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1862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2488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850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2725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3078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7583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42440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4501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A7C9D-D9B1-48DF-B968-958D84435028}" type="datetimeFigureOut">
              <a:rPr lang="ro-RO" smtClean="0"/>
              <a:t>30.01.2016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7644D-D82D-429A-BF3E-25C3DDA4BED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498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omogramă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729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Expunere pe ecran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Utilizator</dc:creator>
  <cp:lastModifiedBy>Utilizator</cp:lastModifiedBy>
  <cp:revision>11</cp:revision>
  <dcterms:created xsi:type="dcterms:W3CDTF">2016-01-30T12:12:51Z</dcterms:created>
  <dcterms:modified xsi:type="dcterms:W3CDTF">2016-01-30T13:57:49Z</dcterms:modified>
</cp:coreProperties>
</file>